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7c8ef063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7c8ef063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7c8ef063d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7c8ef063d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950" y="152400"/>
            <a:ext cx="863211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